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384" r:id="rId2"/>
    <p:sldId id="257" r:id="rId3"/>
    <p:sldId id="258" r:id="rId4"/>
    <p:sldId id="298" r:id="rId5"/>
    <p:sldId id="386" r:id="rId6"/>
    <p:sldId id="394" r:id="rId7"/>
    <p:sldId id="388" r:id="rId8"/>
    <p:sldId id="390" r:id="rId9"/>
    <p:sldId id="391" r:id="rId10"/>
    <p:sldId id="392" r:id="rId11"/>
    <p:sldId id="393" r:id="rId12"/>
    <p:sldId id="30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6" autoAdjust="0"/>
    <p:restoredTop sz="94599" autoAdjust="0"/>
  </p:normalViewPr>
  <p:slideViewPr>
    <p:cSldViewPr>
      <p:cViewPr>
        <p:scale>
          <a:sx n="60" d="100"/>
          <a:sy n="60" d="100"/>
        </p:scale>
        <p:origin x="-142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155C7-E0ED-4A2A-A3BE-1E6F7CF3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7B48-5CED-4E37-BF91-48C67642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1034-DF4A-48BA-B91E-7958F1A4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3FD8-755B-4F6C-A754-3C2246996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F494F-F39C-42EE-8746-BF4FD156F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2E46-8C3A-4EF5-9B25-7D581009D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C6320E-FDE7-47F8-844F-0B01B282F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1023-49EE-4EBA-B60A-0725FD7C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A03AB-61FF-40DC-89AC-180811CED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A4A07-416B-4759-A2D1-27D38DAD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D574E1-5469-4E99-B639-56FB08039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05DC5F4E-156B-4B1D-9A83-F8AA55FA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7" r:id="rId2"/>
    <p:sldLayoutId id="2147483763" r:id="rId3"/>
    <p:sldLayoutId id="2147483758" r:id="rId4"/>
    <p:sldLayoutId id="2147483764" r:id="rId5"/>
    <p:sldLayoutId id="2147483759" r:id="rId6"/>
    <p:sldLayoutId id="2147483765" r:id="rId7"/>
    <p:sldLayoutId id="2147483766" r:id="rId8"/>
    <p:sldLayoutId id="2147483767" r:id="rId9"/>
    <p:sldLayoutId id="2147483760" r:id="rId10"/>
    <p:sldLayoutId id="21474837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Рекомендации для родителей особенных детей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600200"/>
            <a:ext cx="3722688" cy="4211638"/>
          </a:xfrm>
          <a:noFill/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943600" y="617220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Calibri" pitchFamily="34" charset="0"/>
              </a:rPr>
              <a:t>Психолог</a:t>
            </a:r>
            <a:r>
              <a:rPr lang="ru-RU" sz="2400"/>
              <a:t> </a:t>
            </a:r>
            <a:r>
              <a:rPr lang="ru-RU" sz="2400">
                <a:latin typeface="Calibri" pitchFamily="34" charset="0"/>
                <a:cs typeface="Calibri" pitchFamily="34" charset="0"/>
              </a:rPr>
              <a:t>Быкова</a:t>
            </a:r>
            <a:r>
              <a:rPr lang="ru-RU" sz="2400"/>
              <a:t> </a:t>
            </a:r>
            <a:r>
              <a:rPr lang="ru-RU" sz="2400">
                <a:latin typeface="Calibri" pitchFamily="34" charset="0"/>
                <a:cs typeface="Calibri" pitchFamily="34" charset="0"/>
              </a:rPr>
              <a:t>Я.А</a:t>
            </a:r>
            <a:r>
              <a:rPr lang="ru-RU" sz="240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445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Рекомендации для родителей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При раннем детском аутизме помогут частые эмоциональные контакты с малышом: брать на руки, ласкать, качать, играть с ним, говорить с ним, говорить ласковые слова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Родители должны познакомиться с родителями других </a:t>
            </a:r>
            <a:r>
              <a:rPr lang="ru-RU" sz="2400" dirty="0" err="1" smtClean="0"/>
              <a:t>детей-аутистов</a:t>
            </a:r>
            <a:r>
              <a:rPr lang="ru-RU" sz="2400" dirty="0" smtClean="0"/>
              <a:t>, общение с ними поможет легче относиться к заболеванию ребенка (делятся опытом, радуются успехам детей)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Возможно общение с ребенком с помощью обмена карточками, картинками, в тех случаях, когда речевое взаимодействие затруднено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9350" cy="48006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Нужно научиться владеть вниманием ребенка, для чего требуется по несколько раз обращаться к нему по имени и никогда не повышать на него голос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Нельзя позволять ребенку переутомляться, нужно устраивать перерывы между занятиями, играми, позволяя ему побыть в уединении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Регулярно делать с ребенком </a:t>
            </a:r>
            <a:r>
              <a:rPr lang="ru-RU" sz="2400" dirty="0" err="1" smtClean="0"/>
              <a:t>физхические</a:t>
            </a:r>
            <a:r>
              <a:rPr lang="ru-RU" sz="2400" dirty="0" smtClean="0"/>
              <a:t> упражнения, это поможет снять стресс, укрепит его физическое развитие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Не подавлять инициативу ребенка и не торопить его в выполнении действий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9248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Благодарю 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справки: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848600" cy="4267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600" smtClean="0"/>
              <a:t>С 27 марта по 2 апреля во всем мире проводится Неделя информирования об аутизме. 2 апреля объявлено Генеральной Ассамблеей ООН Всемирным днем информирования об аутизме.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600" smtClean="0"/>
              <a:t>Согласно определению Британского национального общества аутизма (NAS), аутизм - это пожизненное нарушение развития, которое влияет на то, как люди воспринимают окружающий мир и взаимодействуют с другими людьми. Люди с аутизмом видят, слышат и ощущают мир не так, как остальные. </a:t>
            </a:r>
          </a:p>
        </p:txBody>
      </p:sp>
      <p:pic>
        <p:nvPicPr>
          <p:cNvPr id="11268" name="Picture 4" descr="ga69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7273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620000" cy="54102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3600" smtClean="0"/>
              <a:t>Аутизм – психическое расстройство, 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3600" smtClean="0"/>
              <a:t>которое возникает в результате нарушений развития головного мозга, характеризуется дефицитом социального контакта и общения, ограниченными интересами и однотипными, повторяющимися действиями. Это заболевание проявляется в трехлетнем возрасте.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685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Особенности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1054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/>
              <a:t>Детский аутизм</a:t>
            </a:r>
            <a:r>
              <a:rPr lang="ru-RU" sz="2400" dirty="0" smtClean="0"/>
              <a:t> - состояние психики, при котором ребенок полностью уходит в свои переживания и отстраняется от внешнего мира, при этом отсутствуют элементарные бытовые навыки и речь.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Дети легко возбудимы и иногда агрессивны</a:t>
            </a:r>
            <a:r>
              <a:rPr lang="ru-RU" sz="2400" dirty="0" smtClean="0"/>
              <a:t>, часто </a:t>
            </a:r>
            <a:r>
              <a:rPr lang="ru-RU" sz="2400" dirty="0" err="1" smtClean="0"/>
              <a:t>зацикливаются</a:t>
            </a:r>
            <a:r>
              <a:rPr lang="ru-RU" sz="2400" dirty="0" smtClean="0"/>
              <a:t> на чем-то. Такие дети могут предпочитать какой-то определенный вид продуктов не из-за вкусовых качеств, а скажем, из-за внешнего вида, и при этом отказываются от другой предложенной пищи.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С первых месяцев малыш не стремится к общению со взрослыми, не прижимается к матери.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Для таких детей характерно чувство опасности, но их страхи часто имеют необычную направленность: малыш может пугаться, например, письменного стола, но совершенно не бояться собак и высоты.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728104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вести себя с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аутичным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ребенком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7753350" cy="42116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Как рассказывать ребёнку о людях с особенностями развития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848600" cy="457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/>
              <a:t>Нужно чаще говорить, что у нас у всех есть отличительные черты и свои особенности, не все мы одинаковые. При этом фокусировать внимание нужно на преимуществах, подмечать положительные стороны. Толерантность формируется с детства.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/>
              <a:t>Чем раньше детям рассказать о разнообразии людей, тем спокойнее им будет расти, с ощущением, что особенности развития — это нормально, а вовсе не страшно.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935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Рекомендации для родителей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066800"/>
            <a:ext cx="7639050" cy="5334000"/>
          </a:xfrm>
        </p:spPr>
        <p:txBody>
          <a:bodyPr/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300" dirty="0" smtClean="0"/>
              <a:t>Лечение ребенка должно происходить не только в лечебном учреждении, но и дома, в образовательном учреждении, на улице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300" dirty="0" smtClean="0"/>
              <a:t>Родителям желательно не только водить ребенка к психологу, но и самим посещать его, так как занятия с ребенком сильно сказывается на психологическом состоянии самих родителей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300" dirty="0" smtClean="0"/>
              <a:t>По возможности, родители хотя бы раз в год, должны уезжать на отдых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300" dirty="0" smtClean="0"/>
              <a:t>Прививание ребенку необходимых жизненных навыков должно быть основано на очень частом повторении одних и тех же действий. Даже если ребенок, к примеру, научился чистить зубы, позже нужно снова и снова «проходить» этот урок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9350" cy="5105400"/>
          </a:xfrm>
        </p:spPr>
        <p:txBody>
          <a:bodyPr/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У ребенка с аутизмом должен быть строгий распорядок дня, который родители не должны нарушать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Запрещена резкая смена обстановки и привычек ребенка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Нужно как можно чаще общаться с ребенком, проводить с ним много времени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Устанавливать контакт с ребенком можно научиться теми же упорными повторениями, частым обращением к нему, но нельзя повышать голос, ругать и наказывать ребенка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300" dirty="0" smtClean="0"/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3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1702</TotalTime>
  <Words>573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Рекомендации для родителей особенных детей</vt:lpstr>
      <vt:lpstr>Для справки:</vt:lpstr>
      <vt:lpstr>Слайд 3</vt:lpstr>
      <vt:lpstr>Особенности</vt:lpstr>
      <vt:lpstr>Слайд 5</vt:lpstr>
      <vt:lpstr>Как вести себя с аутичным ребенком</vt:lpstr>
      <vt:lpstr>Как рассказывать ребёнку о людях с особенностями развития</vt:lpstr>
      <vt:lpstr> Рекомендации для родителей </vt:lpstr>
      <vt:lpstr>Рекомендации для родителей</vt:lpstr>
      <vt:lpstr>Рекомендации для родителей</vt:lpstr>
      <vt:lpstr>Рекомендации для родителей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Яна Быкова</dc:creator>
  <cp:lastModifiedBy>Яна Быкова</cp:lastModifiedBy>
  <cp:revision>65</cp:revision>
  <cp:lastPrinted>1601-01-01T00:00:00Z</cp:lastPrinted>
  <dcterms:created xsi:type="dcterms:W3CDTF">1601-01-01T00:00:00Z</dcterms:created>
  <dcterms:modified xsi:type="dcterms:W3CDTF">2021-03-30T05:48:21Z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